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65" r:id="rId2"/>
    <p:sldId id="264" r:id="rId3"/>
    <p:sldId id="263" r:id="rId4"/>
    <p:sldId id="266" r:id="rId5"/>
    <p:sldId id="261" r:id="rId6"/>
    <p:sldId id="260" r:id="rId7"/>
    <p:sldId id="262" r:id="rId8"/>
    <p:sldId id="270" r:id="rId9"/>
    <p:sldId id="269" r:id="rId10"/>
    <p:sldId id="267" r:id="rId11"/>
    <p:sldId id="268" r:id="rId12"/>
    <p:sldId id="258" r:id="rId13"/>
    <p:sldId id="257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0041" autoAdjust="0"/>
    <p:restoredTop sz="94660"/>
  </p:normalViewPr>
  <p:slideViewPr>
    <p:cSldViewPr snapToObjects="1">
      <p:cViewPr varScale="1">
        <p:scale>
          <a:sx n="49" d="100"/>
          <a:sy n="49" d="100"/>
        </p:scale>
        <p:origin x="-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963BF-B1B8-4765-80DF-572854E1D118}" type="datetimeFigureOut">
              <a:rPr lang="en-US" smtClean="0"/>
              <a:pPr/>
              <a:t>2/8/10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D36A7-A6A0-47B8-BD37-D4418AAFD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Design Brief: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3000" i="1" dirty="0" smtClean="0">
                <a:solidFill>
                  <a:schemeClr val="accent1"/>
                </a:solidFill>
              </a:rPr>
              <a:t>Availability of Computers at the New School</a:t>
            </a:r>
            <a:endParaRPr lang="en-US" sz="3000" i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/>
          <a:lstStyle/>
          <a:p>
            <a:r>
              <a:rPr lang="en-US" sz="2500" dirty="0" smtClean="0"/>
              <a:t>Shin Han</a:t>
            </a:r>
          </a:p>
          <a:p>
            <a:r>
              <a:rPr lang="en-US" sz="2000" dirty="0" smtClean="0"/>
              <a:t>MFA Design and Technology</a:t>
            </a:r>
          </a:p>
          <a:p>
            <a:r>
              <a:rPr lang="en-US" sz="2000" dirty="0" smtClean="0"/>
              <a:t>February 8, 2010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Results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22438"/>
            <a:ext cx="7848600" cy="45259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Students mainly use computers on the 3</a:t>
            </a:r>
            <a:r>
              <a:rPr lang="en-US" sz="3000" baseline="30000" dirty="0" smtClean="0"/>
              <a:t>rd</a:t>
            </a:r>
            <a:r>
              <a:rPr lang="en-US" sz="3000" dirty="0" smtClean="0"/>
              <a:t> and 8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floor of 55 W. 13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Street</a:t>
            </a:r>
            <a:r>
              <a:rPr lang="en-US" sz="3000" dirty="0" smtClean="0"/>
              <a:t>.</a:t>
            </a:r>
          </a:p>
          <a:p>
            <a:r>
              <a:rPr lang="en-US" sz="3000" dirty="0" smtClean="0"/>
              <a:t>Peak</a:t>
            </a:r>
            <a:r>
              <a:rPr lang="en-US" sz="3000" dirty="0" smtClean="0"/>
              <a:t>-time: </a:t>
            </a:r>
            <a:r>
              <a:rPr lang="en-US" sz="3000" dirty="0" smtClean="0"/>
              <a:t>around noon on </a:t>
            </a:r>
            <a:r>
              <a:rPr lang="en-US" sz="3000" dirty="0" smtClean="0"/>
              <a:t>weekdays</a:t>
            </a:r>
          </a:p>
          <a:p>
            <a:r>
              <a:rPr lang="en-US" sz="2800" dirty="0" smtClean="0"/>
              <a:t>Most </a:t>
            </a:r>
            <a:r>
              <a:rPr lang="en-US" sz="2800" dirty="0" smtClean="0"/>
              <a:t>students who entered</a:t>
            </a:r>
            <a:r>
              <a:rPr lang="en-US" sz="2800" dirty="0" smtClean="0"/>
              <a:t> 55 W. </a:t>
            </a:r>
            <a:r>
              <a:rPr lang="en-US" sz="2800" dirty="0" smtClean="0"/>
              <a:t>13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Street</a:t>
            </a:r>
            <a:r>
              <a:rPr lang="en-US" sz="2800" dirty="0" smtClean="0"/>
              <a:t> did </a:t>
            </a:r>
            <a:r>
              <a:rPr lang="en-US" sz="2800" dirty="0" smtClean="0"/>
              <a:t>not view the “Computer Availability” monitor. </a:t>
            </a:r>
            <a:endParaRPr lang="en-US" sz="3000" dirty="0" smtClean="0"/>
          </a:p>
          <a:p>
            <a:r>
              <a:rPr lang="en-US" sz="3000" dirty="0" smtClean="0"/>
              <a:t>Students are unaware of the “Computer Availability” screen on 55 W. 13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St., therefore, wander around computer labs. 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Conclusion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678363"/>
          </a:xfrm>
        </p:spPr>
        <p:txBody>
          <a:bodyPr/>
          <a:lstStyle/>
          <a:p>
            <a:r>
              <a:rPr lang="en-US" sz="2800" dirty="0" smtClean="0"/>
              <a:t>“Computer Availability” </a:t>
            </a:r>
            <a:r>
              <a:rPr lang="en-US" sz="2800" dirty="0" smtClean="0"/>
              <a:t>monitor </a:t>
            </a:r>
            <a:r>
              <a:rPr lang="en-US" sz="2800" dirty="0" smtClean="0"/>
              <a:t>should be accessible in more locations.</a:t>
            </a:r>
          </a:p>
          <a:p>
            <a:r>
              <a:rPr lang="en-US" sz="2800" dirty="0" smtClean="0"/>
              <a:t>Create a system that</a:t>
            </a:r>
            <a:r>
              <a:rPr lang="en-US" sz="2800" dirty="0" smtClean="0"/>
              <a:t> guarantees students a computer station.</a:t>
            </a:r>
          </a:p>
          <a:p>
            <a:pPr lvl="2"/>
            <a:r>
              <a:rPr lang="en-US" dirty="0" smtClean="0"/>
              <a:t> Allows </a:t>
            </a:r>
            <a:r>
              <a:rPr lang="en-US" dirty="0" smtClean="0"/>
              <a:t>students to</a:t>
            </a:r>
            <a:r>
              <a:rPr lang="en-US" dirty="0" smtClean="0"/>
              <a:t> reserve stations for a timed-period</a:t>
            </a:r>
            <a:endParaRPr lang="en-US" dirty="0" smtClean="0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304800" y="3657600"/>
          <a:ext cx="8201173" cy="3663950"/>
        </p:xfrm>
        <a:graphic>
          <a:graphicData uri="http://schemas.openxmlformats.org/presentationml/2006/ole">
            <p:oleObj spid="_x0000_s25602" name="Document" r:id="rId3" imgW="5486400" imgH="24511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762" y="152400"/>
            <a:ext cx="5768962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6" y="3276600"/>
            <a:ext cx="5509896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5330381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00817-20100207-1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1" cy="3657600"/>
          </a:xfrm>
          <a:prstGeom prst="rect">
            <a:avLst/>
          </a:prstGeom>
        </p:spPr>
      </p:pic>
      <p:pic>
        <p:nvPicPr>
          <p:cNvPr id="7" name="Picture 6" descr="IMG00816-20100207-12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876800" cy="3657600"/>
          </a:xfrm>
          <a:prstGeom prst="rect">
            <a:avLst/>
          </a:prstGeom>
        </p:spPr>
      </p:pic>
      <p:pic>
        <p:nvPicPr>
          <p:cNvPr id="8" name="Picture 7" descr="IMG00815-20100207-12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276600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821-20100208-1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4" name="Picture 3" descr="IMG00819-20100208-12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876800" cy="3657600"/>
          </a:xfrm>
          <a:prstGeom prst="rect">
            <a:avLst/>
          </a:prstGeom>
        </p:spPr>
      </p:pic>
      <p:pic>
        <p:nvPicPr>
          <p:cNvPr id="5" name="Picture 4" descr="IMG00820-20100208-12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Problem Statement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2560637"/>
            <a:ext cx="7467600" cy="3763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 	Computer labs at the New School do </a:t>
            </a:r>
            <a:r>
              <a:rPr lang="en-US" dirty="0" smtClean="0"/>
              <a:t>not have a systematic method of finding available </a:t>
            </a:r>
            <a:r>
              <a:rPr lang="en-US" dirty="0" smtClean="0"/>
              <a:t>computers for students. </a:t>
            </a:r>
          </a:p>
          <a:p>
            <a:pPr algn="ctr"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rgbClr val="4F81BD"/>
                </a:solidFill>
              </a:rPr>
              <a:t>Problem Description</a:t>
            </a:r>
            <a:r>
              <a:rPr lang="en-US" dirty="0" smtClean="0">
                <a:solidFill>
                  <a:srgbClr val="4F81BD"/>
                </a:solidFill>
              </a:rPr>
              <a:t/>
            </a:r>
            <a:br>
              <a:rPr lang="en-US" dirty="0" smtClean="0">
                <a:solidFill>
                  <a:srgbClr val="4F81BD"/>
                </a:solidFill>
              </a:rPr>
            </a:b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pPr lvl="1">
              <a:buFont typeface="Arial"/>
              <a:buChar char="•"/>
            </a:pPr>
            <a:r>
              <a:rPr lang="en-US" dirty="0" smtClean="0"/>
              <a:t>1 </a:t>
            </a:r>
            <a:r>
              <a:rPr lang="en-US" dirty="0" smtClean="0"/>
              <a:t>location that shows the “Computer Availability</a:t>
            </a:r>
            <a:r>
              <a:rPr lang="en-US" dirty="0" smtClean="0"/>
              <a:t>”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7 computer lab </a:t>
            </a:r>
            <a:r>
              <a:rPr lang="en-US" dirty="0" smtClean="0"/>
              <a:t>locations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310 computers </a:t>
            </a:r>
            <a:r>
              <a:rPr lang="en-US" dirty="0" smtClean="0"/>
              <a:t>at the New School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9,825 </a:t>
            </a:r>
            <a:r>
              <a:rPr lang="en-US" dirty="0" smtClean="0"/>
              <a:t>students at the New School 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Evidence/Research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458200" cy="39163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Monitored the “Computer Availability” screen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Feb. 4</a:t>
            </a:r>
            <a:r>
              <a:rPr lang="en-US" baseline="30000" dirty="0" smtClean="0"/>
              <a:t>th</a:t>
            </a:r>
            <a:r>
              <a:rPr lang="en-US" dirty="0" smtClean="0"/>
              <a:t>, Thursday at 3:15pm </a:t>
            </a:r>
          </a:p>
          <a:p>
            <a:pPr lvl="2"/>
            <a:r>
              <a:rPr lang="en-US" dirty="0" smtClean="0"/>
              <a:t>Feb. 7</a:t>
            </a:r>
            <a:r>
              <a:rPr lang="en-US" baseline="30000" dirty="0" smtClean="0"/>
              <a:t>th</a:t>
            </a:r>
            <a:r>
              <a:rPr lang="en-US" dirty="0" smtClean="0"/>
              <a:t>, Sunday at 12:55pm </a:t>
            </a:r>
          </a:p>
          <a:p>
            <a:pPr lvl="2"/>
            <a:r>
              <a:rPr lang="en-US" dirty="0" smtClean="0"/>
              <a:t>Feb. 8</a:t>
            </a:r>
            <a:r>
              <a:rPr lang="en-US" baseline="30000" dirty="0" smtClean="0"/>
              <a:t>th</a:t>
            </a:r>
            <a:r>
              <a:rPr lang="en-US" dirty="0" smtClean="0"/>
              <a:t>, Monday at 12:55pm</a:t>
            </a:r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8610600" cy="52577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818-20100207-1255.jpg"/>
          <p:cNvPicPr>
            <a:picLocks noChangeAspect="1"/>
          </p:cNvPicPr>
          <p:nvPr/>
        </p:nvPicPr>
        <p:blipFill>
          <a:blip r:embed="rId2"/>
          <a:srcRect b="20228"/>
          <a:stretch>
            <a:fillRect/>
          </a:stretch>
        </p:blipFill>
        <p:spPr>
          <a:xfrm>
            <a:off x="152400" y="762000"/>
            <a:ext cx="89154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823-20100208-1255.jpg"/>
          <p:cNvPicPr>
            <a:picLocks noChangeAspect="1"/>
          </p:cNvPicPr>
          <p:nvPr/>
        </p:nvPicPr>
        <p:blipFill>
          <a:blip r:embed="rId2"/>
          <a:srcRect b="15385"/>
          <a:stretch>
            <a:fillRect/>
          </a:stretch>
        </p:blipFill>
        <p:spPr>
          <a:xfrm>
            <a:off x="304800" y="838200"/>
            <a:ext cx="8525163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Evidence/Research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514350" indent="-514350">
              <a:buNone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Spoke with Marko </a:t>
            </a:r>
            <a:r>
              <a:rPr lang="en-US" sz="3000" dirty="0" err="1" smtClean="0"/>
              <a:t>Kocic</a:t>
            </a:r>
            <a:r>
              <a:rPr lang="en-US" sz="3000" dirty="0" smtClean="0"/>
              <a:t> (</a:t>
            </a:r>
            <a:r>
              <a:rPr lang="en-US" sz="3000" dirty="0" smtClean="0"/>
              <a:t>l</a:t>
            </a:r>
            <a:r>
              <a:rPr lang="en-US" sz="3000" dirty="0" smtClean="0"/>
              <a:t>ab aid) and </a:t>
            </a:r>
            <a:r>
              <a:rPr lang="en-US" sz="3000" dirty="0" err="1" smtClean="0"/>
              <a:t>Emre</a:t>
            </a:r>
            <a:r>
              <a:rPr lang="en-US" sz="3000" dirty="0" smtClean="0"/>
              <a:t> </a:t>
            </a:r>
            <a:r>
              <a:rPr lang="en-US" sz="3000" dirty="0" err="1" smtClean="0"/>
              <a:t>Balik</a:t>
            </a:r>
            <a:r>
              <a:rPr lang="en-US" sz="3000" dirty="0" smtClean="0"/>
              <a:t> (manager) on the 3</a:t>
            </a:r>
            <a:r>
              <a:rPr lang="en-US" sz="3000" baseline="30000" dirty="0" smtClean="0"/>
              <a:t>rd</a:t>
            </a:r>
            <a:r>
              <a:rPr lang="en-US" sz="3000" dirty="0" smtClean="0"/>
              <a:t> Fl. Lab of 55 W. 13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Street</a:t>
            </a:r>
          </a:p>
          <a:p>
            <a:pPr lvl="2"/>
            <a:r>
              <a:rPr lang="en-US" dirty="0" smtClean="0"/>
              <a:t>“Computer Availability” monitor is online as well, but only accessed by staff members.</a:t>
            </a:r>
          </a:p>
          <a:p>
            <a:pPr lvl="2"/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floor audio/video editing computers can be reserved online.</a:t>
            </a:r>
          </a:p>
          <a:p>
            <a:pPr lvl="2"/>
            <a:r>
              <a:rPr lang="en-US" dirty="0" smtClean="0"/>
              <a:t>Go to 7</a:t>
            </a:r>
            <a:r>
              <a:rPr lang="en-US" baseline="30000" dirty="0" smtClean="0"/>
              <a:t>th</a:t>
            </a:r>
            <a:r>
              <a:rPr lang="en-US" dirty="0" smtClean="0"/>
              <a:t> floor: send e-mail to </a:t>
            </a:r>
            <a:r>
              <a:rPr lang="en-US" dirty="0" err="1" smtClean="0"/>
              <a:t>at@newschool.edu</a:t>
            </a: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F81BD"/>
                </a:solidFill>
              </a:rPr>
              <a:t>Evidence/Research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3.	E-mailed Academic Technology</a:t>
            </a:r>
          </a:p>
          <a:p>
            <a:pPr lvl="2"/>
            <a:r>
              <a:rPr lang="en-US" dirty="0" smtClean="0"/>
              <a:t>No response 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2" y="2133600"/>
            <a:ext cx="5313048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Inspiration.thmx</Template>
  <TotalTime>179</TotalTime>
  <Words>298</Words>
  <Application>Microsoft Macintosh PowerPoint</Application>
  <PresentationFormat>On-screen Show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???</vt:lpstr>
      <vt:lpstr>Design Brief: Availability of Computers at the New School</vt:lpstr>
      <vt:lpstr>Problem Statement</vt:lpstr>
      <vt:lpstr>Problem Description </vt:lpstr>
      <vt:lpstr>Evidence/Research</vt:lpstr>
      <vt:lpstr>Slide 5</vt:lpstr>
      <vt:lpstr>Slide 6</vt:lpstr>
      <vt:lpstr>Slide 7</vt:lpstr>
      <vt:lpstr>Evidence/Research</vt:lpstr>
      <vt:lpstr>Evidence/Research</vt:lpstr>
      <vt:lpstr>Results</vt:lpstr>
      <vt:lpstr>Conclusion</vt:lpstr>
      <vt:lpstr>Slide 12</vt:lpstr>
      <vt:lpstr>Slide 13</vt:lpstr>
      <vt:lpstr>Slide 14</vt:lpstr>
    </vt:vector>
  </TitlesOfParts>
  <Company>The New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Academic Technology</dc:creator>
  <cp:lastModifiedBy>Shin Han</cp:lastModifiedBy>
  <cp:revision>21</cp:revision>
  <dcterms:created xsi:type="dcterms:W3CDTF">2010-02-08T19:47:31Z</dcterms:created>
  <dcterms:modified xsi:type="dcterms:W3CDTF">2010-02-08T22:44:40Z</dcterms:modified>
</cp:coreProperties>
</file>