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5F396D0A-CC0C-D44E-844F-EE17EC2E511F}" type="datetimeFigureOut">
              <a:rPr lang="en-US" smtClean="0"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A1FB2863-4839-6E4A-B807-433D93A297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Polshek</a:t>
            </a:r>
            <a:r>
              <a:rPr lang="en-US" dirty="0" smtClean="0"/>
              <a:t> Partnership Architects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Makenzie</a:t>
            </a:r>
            <a:r>
              <a:rPr lang="en-US" dirty="0" smtClean="0"/>
              <a:t> Rasmussen</a:t>
            </a:r>
          </a:p>
          <a:p>
            <a:r>
              <a:rPr lang="en-US" dirty="0" smtClean="0"/>
              <a:t>Spencer Black</a:t>
            </a:r>
          </a:p>
          <a:p>
            <a:r>
              <a:rPr lang="en-US" dirty="0" smtClean="0"/>
              <a:t>Isadora </a:t>
            </a:r>
            <a:r>
              <a:rPr lang="en-US" dirty="0" err="1" smtClean="0"/>
              <a:t>Dantas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for listening!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Issues/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Committee Presence</a:t>
            </a:r>
          </a:p>
          <a:p>
            <a:pPr lvl="1"/>
            <a:r>
              <a:rPr lang="en-US" dirty="0" smtClean="0"/>
              <a:t>Committee Storefront</a:t>
            </a:r>
          </a:p>
          <a:p>
            <a:r>
              <a:rPr lang="en-US" dirty="0" smtClean="0"/>
              <a:t>New place for social/ event updates besides email</a:t>
            </a:r>
          </a:p>
          <a:p>
            <a:r>
              <a:rPr lang="en-US" dirty="0" smtClean="0"/>
              <a:t>Connect photos with projects</a:t>
            </a:r>
          </a:p>
          <a:p>
            <a:pPr lvl="1"/>
            <a:r>
              <a:rPr lang="en-US" dirty="0" smtClean="0"/>
              <a:t>Easier/ convenient way to update photos</a:t>
            </a:r>
          </a:p>
          <a:p>
            <a:r>
              <a:rPr lang="en-US" dirty="0" smtClean="0"/>
              <a:t>Project details and reference</a:t>
            </a:r>
          </a:p>
          <a:p>
            <a:r>
              <a:rPr lang="en-US" dirty="0" smtClean="0"/>
              <a:t>Get to know employees and skills</a:t>
            </a:r>
          </a:p>
          <a:p>
            <a:r>
              <a:rPr lang="en-US" dirty="0" smtClean="0"/>
              <a:t>Inspirational references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professional network specifically to achieve </a:t>
            </a:r>
            <a:r>
              <a:rPr lang="en-US" dirty="0" err="1" smtClean="0"/>
              <a:t>Polshek’s</a:t>
            </a:r>
            <a:r>
              <a:rPr lang="en-US" dirty="0" smtClean="0"/>
              <a:t> needs of sharing work and optimizing time.</a:t>
            </a:r>
          </a:p>
          <a:p>
            <a:r>
              <a:rPr lang="en-US" dirty="0" smtClean="0"/>
              <a:t>Incentive to upload and learn from others</a:t>
            </a:r>
          </a:p>
          <a:p>
            <a:r>
              <a:rPr lang="en-US" dirty="0" smtClean="0"/>
              <a:t>Inform people about upcoming events</a:t>
            </a:r>
          </a:p>
          <a:p>
            <a:r>
              <a:rPr lang="en-US" dirty="0" smtClean="0"/>
              <a:t>Create a storefront for committees</a:t>
            </a:r>
          </a:p>
          <a:p>
            <a:r>
              <a:rPr lang="en-US" dirty="0" smtClean="0"/>
              <a:t>Decrease the number of emails (via chat and discussion boards)</a:t>
            </a:r>
          </a:p>
          <a:p>
            <a:r>
              <a:rPr lang="en-US" dirty="0" smtClean="0"/>
              <a:t>Create a space for project details to make communication more efficient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Short employee </a:t>
            </a:r>
            <a:r>
              <a:rPr lang="en-US" dirty="0" smtClean="0"/>
              <a:t>status </a:t>
            </a:r>
            <a:r>
              <a:rPr lang="en-US" dirty="0" smtClean="0"/>
              <a:t>updates</a:t>
            </a:r>
          </a:p>
          <a:p>
            <a:r>
              <a:rPr lang="en-US" dirty="0" smtClean="0"/>
              <a:t>Personal/ Contact Information</a:t>
            </a:r>
          </a:p>
          <a:p>
            <a:r>
              <a:rPr lang="en-US" dirty="0" smtClean="0"/>
              <a:t>Projects </a:t>
            </a:r>
            <a:r>
              <a:rPr lang="en-US" dirty="0" smtClean="0"/>
              <a:t>in progress or past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Events attending/ not-attending</a:t>
            </a:r>
          </a:p>
          <a:p>
            <a:r>
              <a:rPr lang="en-US" dirty="0" smtClean="0"/>
              <a:t>Committee within</a:t>
            </a:r>
          </a:p>
          <a:p>
            <a:r>
              <a:rPr lang="en-US" dirty="0" smtClean="0"/>
              <a:t>Profile picture</a:t>
            </a:r>
            <a:endParaRPr lang="en-US" dirty="0" smtClean="0"/>
          </a:p>
          <a:p>
            <a:r>
              <a:rPr lang="en-US" dirty="0" smtClean="0"/>
              <a:t>Company network based off ID names</a:t>
            </a:r>
          </a:p>
          <a:p>
            <a:endParaRPr lang="en-US" dirty="0"/>
          </a:p>
        </p:txBody>
      </p:sp>
      <p:pic>
        <p:nvPicPr>
          <p:cNvPr id="5" name="Content Placeholder 4" descr="Screen shot 2010-03-21 at 17.04.46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179" r="-9179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Information</a:t>
            </a:r>
          </a:p>
          <a:p>
            <a:r>
              <a:rPr lang="en-US" dirty="0" smtClean="0"/>
              <a:t>Position titles/ employees involved</a:t>
            </a:r>
          </a:p>
          <a:p>
            <a:r>
              <a:rPr lang="en-US" dirty="0" smtClean="0"/>
              <a:t>Short status </a:t>
            </a:r>
            <a:r>
              <a:rPr lang="en-US" dirty="0" smtClean="0"/>
              <a:t>of project details</a:t>
            </a:r>
          </a:p>
          <a:p>
            <a:r>
              <a:rPr lang="en-US" dirty="0" smtClean="0"/>
              <a:t>Pictures available of project</a:t>
            </a:r>
            <a:endParaRPr lang="en-US" dirty="0" smtClean="0"/>
          </a:p>
          <a:p>
            <a:r>
              <a:rPr lang="en-US" dirty="0" smtClean="0"/>
              <a:t>Discussion </a:t>
            </a:r>
            <a:r>
              <a:rPr lang="en-US" dirty="0" smtClean="0"/>
              <a:t>board for people working on project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Screen shot 2010-03-21 at 17.05.15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213" r="-9213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 discussion board for committee members</a:t>
            </a:r>
          </a:p>
          <a:p>
            <a:r>
              <a:rPr lang="en-US" dirty="0" smtClean="0"/>
              <a:t>Description of committee actions</a:t>
            </a:r>
          </a:p>
          <a:p>
            <a:r>
              <a:rPr lang="en-US" dirty="0" smtClean="0"/>
              <a:t>Information Updates</a:t>
            </a:r>
          </a:p>
          <a:p>
            <a:r>
              <a:rPr lang="en-US" dirty="0" smtClean="0"/>
              <a:t>Job title descriptions/ link to employees</a:t>
            </a:r>
          </a:p>
          <a:p>
            <a:r>
              <a:rPr lang="en-US" dirty="0" smtClean="0"/>
              <a:t>Committee can add events</a:t>
            </a:r>
          </a:p>
          <a:p>
            <a:endParaRPr lang="en-US" dirty="0"/>
          </a:p>
        </p:txBody>
      </p:sp>
      <p:pic>
        <p:nvPicPr>
          <p:cNvPr id="5" name="Content Placeholder 4" descr="Screen shot 2010-03-21 at 17.05.28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213" r="-9213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 information details</a:t>
            </a:r>
          </a:p>
          <a:p>
            <a:r>
              <a:rPr lang="en-US" dirty="0" smtClean="0"/>
              <a:t>Discussion board</a:t>
            </a:r>
          </a:p>
          <a:p>
            <a:r>
              <a:rPr lang="en-US" dirty="0" smtClean="0"/>
              <a:t>Alerts/ Updates</a:t>
            </a:r>
          </a:p>
          <a:p>
            <a:r>
              <a:rPr lang="en-US" dirty="0" smtClean="0"/>
              <a:t>People </a:t>
            </a:r>
            <a:r>
              <a:rPr lang="en-US" dirty="0" smtClean="0"/>
              <a:t>can attend or decline </a:t>
            </a:r>
            <a:r>
              <a:rPr lang="en-US" dirty="0" smtClean="0"/>
              <a:t>events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Screen shot 2010-03-21 at 17.05.03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309" r="-9309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Sharing network</a:t>
            </a:r>
            <a:endParaRPr lang="en-US" dirty="0" smtClean="0"/>
          </a:p>
          <a:p>
            <a:r>
              <a:rPr lang="en-US" dirty="0" smtClean="0"/>
              <a:t>Member Updates</a:t>
            </a:r>
          </a:p>
          <a:p>
            <a:r>
              <a:rPr lang="en-US" dirty="0" smtClean="0"/>
              <a:t>Project Updates</a:t>
            </a:r>
          </a:p>
          <a:p>
            <a:r>
              <a:rPr lang="en-US" dirty="0" smtClean="0"/>
              <a:t>Committee News</a:t>
            </a:r>
          </a:p>
          <a:p>
            <a:r>
              <a:rPr lang="en-US" dirty="0" smtClean="0"/>
              <a:t>Event Alerts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RSS feeds from design sites</a:t>
            </a:r>
            <a:r>
              <a:rPr lang="en-US" dirty="0" smtClean="0"/>
              <a:t> for inspiration</a:t>
            </a:r>
          </a:p>
          <a:p>
            <a:endParaRPr lang="en-US" dirty="0"/>
          </a:p>
        </p:txBody>
      </p:sp>
      <p:pic>
        <p:nvPicPr>
          <p:cNvPr id="5" name="Content Placeholder 4" descr="Screen shot 2010-03-21 at 17.05.39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084" r="-9084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Interface Prototype</a:t>
            </a:r>
          </a:p>
          <a:p>
            <a:pPr lvl="1"/>
            <a:r>
              <a:rPr lang="en-US" dirty="0" smtClean="0"/>
              <a:t>Create pages for each committee/ project/ profile/ event</a:t>
            </a:r>
          </a:p>
          <a:p>
            <a:pPr lvl="1"/>
            <a:r>
              <a:rPr lang="en-US" dirty="0" smtClean="0"/>
              <a:t>Create interactivity within network</a:t>
            </a:r>
          </a:p>
          <a:p>
            <a:r>
              <a:rPr lang="en-US" dirty="0" smtClean="0"/>
              <a:t>Make changes based on class feedback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57</TotalTime>
  <Words>258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Polshek Partnership Architects</vt:lpstr>
      <vt:lpstr>Issues/ Problems</vt:lpstr>
      <vt:lpstr>Goals</vt:lpstr>
      <vt:lpstr>Profiles</vt:lpstr>
      <vt:lpstr>Project Page</vt:lpstr>
      <vt:lpstr>Committee Page</vt:lpstr>
      <vt:lpstr>Event Page</vt:lpstr>
      <vt:lpstr>Home Page</vt:lpstr>
      <vt:lpstr>Next Steps</vt:lpstr>
      <vt:lpstr>The End</vt:lpstr>
    </vt:vector>
  </TitlesOfParts>
  <Company>Pepperdine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Polshek Partnership Architects</dc:title>
  <dc:creator>Office 2004 Test Drive User</dc:creator>
  <cp:lastModifiedBy>Office 2004 Test Drive User</cp:lastModifiedBy>
  <cp:revision>1</cp:revision>
  <dcterms:created xsi:type="dcterms:W3CDTF">2010-03-21T20:10:30Z</dcterms:created>
  <dcterms:modified xsi:type="dcterms:W3CDTF">2010-03-21T21:07:49Z</dcterms:modified>
</cp:coreProperties>
</file>